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9" r:id="rId4"/>
    <p:sldId id="261" r:id="rId5"/>
    <p:sldId id="260" r:id="rId6"/>
    <p:sldId id="262" r:id="rId7"/>
    <p:sldId id="263" r:id="rId8"/>
    <p:sldId id="265" r:id="rId9"/>
    <p:sldId id="264" r:id="rId10"/>
    <p:sldId id="269" r:id="rId11"/>
    <p:sldId id="270" r:id="rId12"/>
    <p:sldId id="268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CD26C6C-B51F-4C15-97FE-F2B63357F0D3}">
          <p14:sldIdLst>
            <p14:sldId id="256"/>
            <p14:sldId id="266"/>
            <p14:sldId id="259"/>
            <p14:sldId id="261"/>
            <p14:sldId id="260"/>
          </p14:sldIdLst>
        </p14:section>
        <p14:section name="Раздел без заголовка" id="{F693DDD8-5A67-4E28-A99A-C7C19FE357C0}">
          <p14:sldIdLst>
            <p14:sldId id="262"/>
            <p14:sldId id="263"/>
            <p14:sldId id="265"/>
            <p14:sldId id="264"/>
            <p14:sldId id="269"/>
            <p14:sldId id="270"/>
            <p14:sldId id="268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тУРАГЕНСТВО</a:t>
            </a:r>
            <a:r>
              <a:rPr lang="ru-RU" dirty="0"/>
              <a:t> </a:t>
            </a:r>
            <a:r>
              <a:rPr lang="ru-RU" dirty="0" smtClean="0"/>
              <a:t>- </a:t>
            </a:r>
            <a:r>
              <a:rPr lang="ru-RU" dirty="0"/>
              <a:t>7 Чудес Света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7 Чудес Света</a:t>
            </a:r>
          </a:p>
        </p:txBody>
      </p:sp>
    </p:spTree>
    <p:extLst>
      <p:ext uri="{BB962C8B-B14F-4D97-AF65-F5344CB8AC3E}">
        <p14:creationId xmlns:p14="http://schemas.microsoft.com/office/powerpoint/2010/main" val="23504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Анализ конкурентов.</a:t>
            </a:r>
            <a:br>
              <a:rPr lang="ru-RU" dirty="0" smtClean="0"/>
            </a:br>
            <a:r>
              <a:rPr lang="ru-RU" dirty="0" smtClean="0"/>
              <a:t>2 случай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r>
              <a:rPr lang="ru-RU" dirty="0" smtClean="0"/>
              <a:t> Сайт очень информативный, есть вся нужная информации</a:t>
            </a:r>
            <a:endParaRPr lang="en-US" dirty="0" smtClean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r>
              <a:rPr lang="ru-RU" dirty="0" smtClean="0"/>
              <a:t> в оформлении сайта желтый цвет режет глаза , также постоянно выскакивает окно с предложением на звонок консультанта.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20" y="2965621"/>
            <a:ext cx="6546335" cy="36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Анализ конкурентов.</a:t>
            </a:r>
            <a:br>
              <a:rPr lang="ru-RU" dirty="0" smtClean="0"/>
            </a:br>
            <a:r>
              <a:rPr lang="ru-RU" dirty="0" smtClean="0"/>
              <a:t>3 случай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r>
              <a:rPr lang="ru-RU" dirty="0" smtClean="0"/>
              <a:t> много информации, удобный поисковику</a:t>
            </a:r>
            <a:endParaRPr lang="en-US" dirty="0" smtClean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r>
              <a:rPr lang="ru-RU" dirty="0" smtClean="0"/>
              <a:t> слишком много ссылок в конце сайта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38" y="2855183"/>
            <a:ext cx="6742670" cy="37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Цветовая палитра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78732" y="1711410"/>
            <a:ext cx="5815441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/>
              <a:t>Я выбрал такую цветовую палитру, потому что в ней присутствуют спокойные цвета, но и яркие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74493" t="50270" r="3716" b="34595"/>
          <a:stretch/>
        </p:blipFill>
        <p:spPr>
          <a:xfrm>
            <a:off x="4790774" y="1235218"/>
            <a:ext cx="6499654" cy="25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4915" y="421958"/>
            <a:ext cx="8534400" cy="1507067"/>
          </a:xfrm>
        </p:spPr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352" y="2502244"/>
            <a:ext cx="4258491" cy="361526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Я выбрал этот логотип, потому что в нем присутствует чемодан, это ассоциируется с путешествиями, также присутствует зеленый цвет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951" t="21983" r="53685" b="40539"/>
          <a:stretch/>
        </p:blipFill>
        <p:spPr>
          <a:xfrm>
            <a:off x="6685006" y="2312541"/>
            <a:ext cx="3336323" cy="25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05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5423" y="372532"/>
            <a:ext cx="8534400" cy="1507067"/>
          </a:xfrm>
        </p:spPr>
        <p:txBody>
          <a:bodyPr/>
          <a:lstStyle/>
          <a:p>
            <a:r>
              <a:rPr lang="ru-RU" dirty="0" smtClean="0"/>
              <a:t>Структура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8926" y="2156254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Почему именно мы</a:t>
            </a:r>
          </a:p>
          <a:p>
            <a:pPr marL="0" indent="0">
              <a:buNone/>
            </a:pPr>
            <a:r>
              <a:rPr lang="ru-RU" dirty="0" smtClean="0"/>
              <a:t>Конфигуратор путешествия</a:t>
            </a:r>
          </a:p>
          <a:p>
            <a:pPr marL="0" indent="0">
              <a:buNone/>
            </a:pPr>
            <a:r>
              <a:rPr lang="ru-RU" dirty="0" smtClean="0"/>
              <a:t>Отзывы</a:t>
            </a:r>
          </a:p>
          <a:p>
            <a:pPr marL="0" indent="0">
              <a:buNone/>
            </a:pPr>
            <a:r>
              <a:rPr lang="ru-RU" dirty="0" smtClean="0"/>
              <a:t>Аренда автомобилей</a:t>
            </a:r>
          </a:p>
          <a:p>
            <a:pPr marL="0" indent="0">
              <a:buNone/>
            </a:pPr>
            <a:r>
              <a:rPr lang="ru-RU" dirty="0" smtClean="0"/>
              <a:t>Наши достижения</a:t>
            </a:r>
          </a:p>
          <a:p>
            <a:pPr marL="0" indent="0">
              <a:buNone/>
            </a:pPr>
            <a:r>
              <a:rPr lang="ru-RU" dirty="0" smtClean="0"/>
              <a:t>Звонок от менеджера</a:t>
            </a:r>
          </a:p>
          <a:p>
            <a:pPr marL="0" indent="0">
              <a:buNone/>
            </a:pPr>
            <a:r>
              <a:rPr lang="ru-RU" dirty="0" smtClean="0"/>
              <a:t>Наши контактные данные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1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785" y="520813"/>
            <a:ext cx="8534400" cy="1507067"/>
          </a:xfrm>
        </p:spPr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39" y="2613454"/>
            <a:ext cx="8534400" cy="361526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7838" t="14234" r="17906" b="18378"/>
          <a:stretch/>
        </p:blipFill>
        <p:spPr>
          <a:xfrm>
            <a:off x="284205" y="1607294"/>
            <a:ext cx="7834185" cy="46214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0506" t="18019" r="34223" b="20360"/>
          <a:stretch/>
        </p:blipFill>
        <p:spPr>
          <a:xfrm>
            <a:off x="8592029" y="5266"/>
            <a:ext cx="2356023" cy="23154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8142" t="15496" r="17398" b="16577"/>
          <a:stretch/>
        </p:blipFill>
        <p:spPr>
          <a:xfrm>
            <a:off x="8431391" y="2428103"/>
            <a:ext cx="3599971" cy="21339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23307" t="17309" r="-24713" b="20170"/>
          <a:stretch/>
        </p:blipFill>
        <p:spPr>
          <a:xfrm>
            <a:off x="8332537" y="4669484"/>
            <a:ext cx="6133579" cy="21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785" y="520813"/>
            <a:ext cx="8534400" cy="1507067"/>
          </a:xfrm>
        </p:spPr>
        <p:txBody>
          <a:bodyPr/>
          <a:lstStyle/>
          <a:p>
            <a:r>
              <a:rPr lang="ru-RU" dirty="0" smtClean="0"/>
              <a:t>Итоговый вариант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84" y="1533832"/>
            <a:ext cx="4506574" cy="25349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84" y="4210665"/>
            <a:ext cx="4444179" cy="24998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448" y="1639802"/>
            <a:ext cx="4522838" cy="25440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258" y="4481666"/>
            <a:ext cx="3962400" cy="2228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060" y="4788310"/>
            <a:ext cx="3259940" cy="18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4785" y="520813"/>
            <a:ext cx="8534400" cy="1507067"/>
          </a:xfrm>
        </p:spPr>
        <p:txBody>
          <a:bodyPr/>
          <a:lstStyle/>
          <a:p>
            <a:r>
              <a:rPr lang="ru-RU" dirty="0" smtClean="0"/>
              <a:t>Ссылка на сайт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39" y="2613454"/>
            <a:ext cx="8534400" cy="361526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67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Техническое задание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337" y="2106827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2535" t="15978" r="33716" b="7719"/>
          <a:stretch/>
        </p:blipFill>
        <p:spPr>
          <a:xfrm>
            <a:off x="2755557" y="1288648"/>
            <a:ext cx="4114800" cy="52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7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Цель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337" y="2106827"/>
            <a:ext cx="8534400" cy="361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 smtClean="0"/>
              <a:t>Главная цель сайта привлечь аудиторию и увеличить узнаваемость бренда</a:t>
            </a:r>
            <a:r>
              <a:rPr lang="en-US" sz="3600" dirty="0" smtClean="0"/>
              <a:t>. </a:t>
            </a:r>
            <a:r>
              <a:rPr lang="ru-RU" sz="3600" dirty="0" smtClean="0"/>
              <a:t>Также, чтобы клиенты могли видеть все направления через сайт и оплачивать онлайн, а также подписка на рассылку.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1447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337" y="210682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Основной поток клиентов это те люди , которые хотят путешествовать</a:t>
            </a:r>
            <a:r>
              <a:rPr lang="en-US" dirty="0" smtClean="0"/>
              <a:t>, </a:t>
            </a:r>
            <a:r>
              <a:rPr lang="ru-RU" dirty="0" smtClean="0"/>
              <a:t>также у клиентов должен быть нормальный доход</a:t>
            </a:r>
          </a:p>
          <a:p>
            <a:pPr marL="0" indent="0">
              <a:buNone/>
            </a:pPr>
            <a:r>
              <a:rPr lang="ru-RU" dirty="0" smtClean="0"/>
              <a:t>1 сегмент. Люди, которые хотят получить готовое и собранное путешествие .</a:t>
            </a:r>
          </a:p>
          <a:p>
            <a:pPr marL="0" indent="0">
              <a:buNone/>
            </a:pPr>
            <a:r>
              <a:rPr lang="ru-RU" dirty="0" smtClean="0"/>
              <a:t>2 сегмент. Люди хотят получить наше предложение дешевле , чем они бы сами собирали.</a:t>
            </a:r>
          </a:p>
          <a:p>
            <a:pPr marL="0" indent="0">
              <a:buNone/>
            </a:pPr>
            <a:r>
              <a:rPr lang="ru-RU" dirty="0" smtClean="0"/>
              <a:t>3 сегмент. Люди которые работают онлайн и могут часто путешествовать.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9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Целевая аудитория. 1 человек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2746" y="2137719"/>
            <a:ext cx="8538991" cy="35843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ФИО - Иванов Александр Владимирович</a:t>
            </a:r>
          </a:p>
          <a:p>
            <a:pPr marL="0" indent="0">
              <a:buNone/>
            </a:pPr>
            <a:r>
              <a:rPr lang="ru-RU" dirty="0" smtClean="0"/>
              <a:t>Возраст – 40 лет</a:t>
            </a:r>
          </a:p>
          <a:p>
            <a:pPr marL="0" indent="0">
              <a:buNone/>
            </a:pPr>
            <a:r>
              <a:rPr lang="ru-RU" dirty="0" smtClean="0"/>
              <a:t>Доход –  500 </a:t>
            </a:r>
            <a:r>
              <a:rPr lang="ru-RU" dirty="0" err="1" smtClean="0"/>
              <a:t>тыс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Вид деятельности – Биржа</a:t>
            </a:r>
          </a:p>
          <a:p>
            <a:pPr marL="0" indent="0">
              <a:buNone/>
            </a:pPr>
            <a:r>
              <a:rPr lang="ru-RU" dirty="0" smtClean="0"/>
              <a:t>Интересы – Любит путешествовать с семьей</a:t>
            </a:r>
            <a:endParaRPr lang="ru-RU" dirty="0"/>
          </a:p>
        </p:txBody>
      </p:sp>
      <p:pic>
        <p:nvPicPr>
          <p:cNvPr id="1026" name="Picture 2" descr="Человек и закон - Издательская группа Юрис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65" y="1890583"/>
            <a:ext cx="2825852" cy="36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Целевая аудитория. 2 человек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2746" y="2137719"/>
            <a:ext cx="8538991" cy="35843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ФИО – Сергеев Дмитрий Петрович</a:t>
            </a:r>
          </a:p>
          <a:p>
            <a:pPr marL="0" indent="0">
              <a:buNone/>
            </a:pPr>
            <a:r>
              <a:rPr lang="ru-RU" dirty="0" smtClean="0"/>
              <a:t>Возраст –  33 года</a:t>
            </a:r>
          </a:p>
          <a:p>
            <a:pPr marL="0" indent="0">
              <a:buNone/>
            </a:pPr>
            <a:r>
              <a:rPr lang="ru-RU" dirty="0" smtClean="0"/>
              <a:t>Доход – </a:t>
            </a:r>
            <a:r>
              <a:rPr lang="ru-RU" dirty="0"/>
              <a:t> </a:t>
            </a:r>
            <a:r>
              <a:rPr lang="ru-RU" dirty="0" smtClean="0"/>
              <a:t>700 </a:t>
            </a:r>
            <a:r>
              <a:rPr lang="ru-RU" dirty="0" err="1" smtClean="0"/>
              <a:t>тыс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Вид деятельности –  </a:t>
            </a:r>
            <a:r>
              <a:rPr lang="ru-RU" dirty="0" smtClean="0"/>
              <a:t>работа по найму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Интересы –  Любит посещать новые страны</a:t>
            </a:r>
            <a:endParaRPr lang="ru-RU" dirty="0"/>
          </a:p>
        </p:txBody>
      </p:sp>
      <p:pic>
        <p:nvPicPr>
          <p:cNvPr id="2050" name="Picture 2" descr="Управлять запасами: система vs. челове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753" y="2772178"/>
            <a:ext cx="3831968" cy="251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Целевая аудитория. 3 человек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2746" y="2137719"/>
            <a:ext cx="8538991" cy="358437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 ФИО – Меринов Дмитрий Анатольевич</a:t>
            </a:r>
          </a:p>
          <a:p>
            <a:pPr marL="0" indent="0">
              <a:buNone/>
            </a:pPr>
            <a:r>
              <a:rPr lang="ru-RU" dirty="0" smtClean="0"/>
              <a:t>Возраст – 52 года</a:t>
            </a:r>
          </a:p>
          <a:p>
            <a:pPr marL="0" indent="0">
              <a:buNone/>
            </a:pPr>
            <a:r>
              <a:rPr lang="ru-RU" dirty="0" smtClean="0"/>
              <a:t>Доход – </a:t>
            </a:r>
            <a:r>
              <a:rPr lang="ru-RU" dirty="0" smtClean="0"/>
              <a:t>400 </a:t>
            </a:r>
            <a:r>
              <a:rPr lang="ru-RU" dirty="0" err="1" smtClean="0"/>
              <a:t>тыс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Вид деятельности –  </a:t>
            </a:r>
            <a:r>
              <a:rPr lang="ru-RU" dirty="0" smtClean="0"/>
              <a:t>работа по найму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Интересы –  Любит посещать новые страны и узнавать что – то новое, увлекается автомобилями</a:t>
            </a:r>
            <a:endParaRPr lang="ru-RU" dirty="0"/>
          </a:p>
        </p:txBody>
      </p:sp>
      <p:sp>
        <p:nvSpPr>
          <p:cNvPr id="4" name="AutoShape 2" descr="Преподаватели | Лицей № 1533 (информационных технологий)"/>
          <p:cNvSpPr>
            <a:spLocks noChangeAspect="1" noChangeArrowheads="1"/>
          </p:cNvSpPr>
          <p:nvPr/>
        </p:nvSpPr>
        <p:spPr bwMode="auto">
          <a:xfrm>
            <a:off x="10386968" y="3508862"/>
            <a:ext cx="1557403" cy="15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Преподаватели | Лицей № 1533 (информационных технологий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 descr="https://people.lit.msu.ru/media/thumbnails/2017/01d453b7-5d66-4c76-915e-92c6c971ed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675" y="2087835"/>
            <a:ext cx="2081696" cy="249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Целевое действие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7337" y="2106827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/>
              <a:t>Оплата путешествия</a:t>
            </a:r>
            <a:r>
              <a:rPr lang="ru-RU" sz="3600" dirty="0"/>
              <a:t> </a:t>
            </a:r>
            <a:r>
              <a:rPr lang="ru-RU" sz="3600" dirty="0" smtClean="0"/>
              <a:t>онлайн, видеть весь ассортимент услуг, подписка на рассылку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3007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7337" y="0"/>
            <a:ext cx="8534400" cy="1507067"/>
          </a:xfrm>
        </p:spPr>
        <p:txBody>
          <a:bodyPr/>
          <a:lstStyle/>
          <a:p>
            <a:r>
              <a:rPr lang="ru-RU" dirty="0" smtClean="0"/>
              <a:t>Анализ конкурентов.</a:t>
            </a:r>
            <a:br>
              <a:rPr lang="ru-RU" dirty="0" smtClean="0"/>
            </a:br>
            <a:r>
              <a:rPr lang="ru-RU" dirty="0" smtClean="0"/>
              <a:t>1 случай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Плюсы</a:t>
            </a:r>
            <a:r>
              <a:rPr lang="en-US" dirty="0" smtClean="0"/>
              <a:t>: </a:t>
            </a:r>
            <a:r>
              <a:rPr lang="ru-RU" dirty="0" smtClean="0"/>
              <a:t>в целом сайт очень красивый, много полезной информации</a:t>
            </a:r>
            <a:endParaRPr lang="en-US" dirty="0" smtClean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r>
              <a:rPr lang="ru-RU" dirty="0" smtClean="0"/>
              <a:t> сразу видно много информации так, что можно потеряться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28" y="2897274"/>
            <a:ext cx="6426199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412</TotalTime>
  <Words>360</Words>
  <Application>Microsoft Office PowerPoint</Application>
  <PresentationFormat>Широкоэкранный</PresentationFormat>
  <Paragraphs>55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Century Gothic</vt:lpstr>
      <vt:lpstr>Wingdings 3</vt:lpstr>
      <vt:lpstr>Сектор</vt:lpstr>
      <vt:lpstr>тУРАГЕНСТВО - 7 Чудес Света </vt:lpstr>
      <vt:lpstr>Техническое задание</vt:lpstr>
      <vt:lpstr>Цель сайта</vt:lpstr>
      <vt:lpstr>Целевая аудитория</vt:lpstr>
      <vt:lpstr>Целевая аудитория. 1 человек</vt:lpstr>
      <vt:lpstr>Целевая аудитория. 2 человек</vt:lpstr>
      <vt:lpstr>Целевая аудитория. 3 человек</vt:lpstr>
      <vt:lpstr>Целевое действие</vt:lpstr>
      <vt:lpstr>Анализ конкурентов. 1 случай</vt:lpstr>
      <vt:lpstr>Анализ конкурентов. 2 случай</vt:lpstr>
      <vt:lpstr>Анализ конкурентов. 3 случай</vt:lpstr>
      <vt:lpstr>Цветовая палитра</vt:lpstr>
      <vt:lpstr>Логотип</vt:lpstr>
      <vt:lpstr>Структура сайта</vt:lpstr>
      <vt:lpstr>макет сайта</vt:lpstr>
      <vt:lpstr>Итоговый вариант сайта</vt:lpstr>
      <vt:lpstr>Ссылка на сайт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тУРАГЕНСТВО - 7 Чудес Света</dc:title>
  <dc:creator>Ученики</dc:creator>
  <cp:lastModifiedBy>Ученики</cp:lastModifiedBy>
  <cp:revision>21</cp:revision>
  <dcterms:created xsi:type="dcterms:W3CDTF">2021-06-23T06:46:40Z</dcterms:created>
  <dcterms:modified xsi:type="dcterms:W3CDTF">2021-06-25T06:57:02Z</dcterms:modified>
</cp:coreProperties>
</file>